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BB72548-3A2E-491B-9D11-047831762B7F}">
          <p14:sldIdLst>
            <p14:sldId id="256"/>
            <p14:sldId id="257"/>
            <p14:sldId id="258"/>
            <p14:sldId id="25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067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755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870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771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773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502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376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587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673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021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23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6CAA4-41A0-4BA9-B040-B4B6607D1296}" type="datetimeFigureOut">
              <a:rPr lang="en-US" smtClean="0"/>
              <a:t>5/17/2013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CB7DA-8C69-41AF-B1CC-0B04A7D37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56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India Partition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By Chandler Crowe</a:t>
            </a:r>
            <a:endParaRPr 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45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Social Effects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Violence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Muslims root out Hindus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Hindus also rooted out the Muslims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Neighbors turned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against each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other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also created a lot of enmity between the Muslims and Hindus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10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Political Effects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Political leaders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lamed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Refugees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created Pakistan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created modern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ndia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Political leaders were attacked</a:t>
            </a:r>
          </a:p>
        </p:txBody>
      </p:sp>
    </p:spTree>
    <p:extLst>
      <p:ext uri="{BB962C8B-B14F-4D97-AF65-F5344CB8AC3E}">
        <p14:creationId xmlns:p14="http://schemas.microsoft.com/office/powerpoint/2010/main" val="139297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Economic Effects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People stopped working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cost a lot to move the Muslims and Hindus to and from their respective countries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cost a lot to repair damages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Pakistan had to be funded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Food production was stopped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64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90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The India Partition</vt:lpstr>
      <vt:lpstr>Social Effects</vt:lpstr>
      <vt:lpstr>Political Effects</vt:lpstr>
      <vt:lpstr>Economic Effects</vt:lpstr>
    </vt:vector>
  </TitlesOfParts>
  <Company>Lampeter-Strasburg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India Partition</dc:title>
  <dc:creator>Chandler E Crowe (STUDENT)</dc:creator>
  <cp:lastModifiedBy>2015231</cp:lastModifiedBy>
  <cp:revision>5</cp:revision>
  <dcterms:created xsi:type="dcterms:W3CDTF">2013-05-02T17:27:14Z</dcterms:created>
  <dcterms:modified xsi:type="dcterms:W3CDTF">2013-05-17T18:37:33Z</dcterms:modified>
</cp:coreProperties>
</file>